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58" r:id="rId5"/>
    <p:sldId id="262" r:id="rId6"/>
    <p:sldId id="269" r:id="rId7"/>
    <p:sldId id="259" r:id="rId8"/>
    <p:sldId id="261" r:id="rId9"/>
    <p:sldId id="257" r:id="rId10"/>
    <p:sldId id="260" r:id="rId11"/>
    <p:sldId id="263" r:id="rId12"/>
    <p:sldId id="264" r:id="rId13"/>
    <p:sldId id="265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1506"/>
  </p:normalViewPr>
  <p:slideViewPr>
    <p:cSldViewPr snapToGrid="0" snapToObjects="1">
      <p:cViewPr>
        <p:scale>
          <a:sx n="79" d="100"/>
          <a:sy n="79" d="100"/>
        </p:scale>
        <p:origin x="1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docs.flutter.io/flutter/material/IconButton-clas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07.07.17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24" y="1273628"/>
            <a:ext cx="5955776" cy="488224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24" y="1426028"/>
            <a:ext cx="5955776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1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0"/>
            <a:ext cx="782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63600"/>
            <a:ext cx="8902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2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Macintosh PowerPoint</Application>
  <PresentationFormat>Breitbild</PresentationFormat>
  <Paragraphs>83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 Hebrew Scholar</vt:lpstr>
      <vt:lpstr>Calibri</vt:lpstr>
      <vt:lpstr>Calibri Light</vt:lpstr>
      <vt:lpstr>Mangal</vt:lpstr>
      <vt:lpstr>Wingdings</vt:lpstr>
      <vt:lpstr>Arial</vt:lpstr>
      <vt:lpstr>Office-Design</vt:lpstr>
      <vt:lpstr>Flutter.io</vt:lpstr>
      <vt:lpstr>Das (geistige) Vorbild: React (native)</vt:lpstr>
      <vt:lpstr>Was macht Flutter anders? 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Render Pipeline</vt:lpstr>
      <vt:lpstr>Render Pipeline</vt:lpstr>
      <vt:lpstr>Render Pipeline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40</cp:revision>
  <dcterms:created xsi:type="dcterms:W3CDTF">2017-07-07T13:54:23Z</dcterms:created>
  <dcterms:modified xsi:type="dcterms:W3CDTF">2017-07-07T16:16:21Z</dcterms:modified>
</cp:coreProperties>
</file>